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9" r:id="rId7"/>
    <p:sldId id="262" r:id="rId8"/>
    <p:sldId id="264" r:id="rId9"/>
    <p:sldId id="265" r:id="rId10"/>
    <p:sldId id="266" r:id="rId11"/>
    <p:sldId id="260" r:id="rId12"/>
    <p:sldId id="272" r:id="rId13"/>
    <p:sldId id="267" r:id="rId14"/>
    <p:sldId id="269" r:id="rId15"/>
    <p:sldId id="271" r:id="rId16"/>
    <p:sldId id="26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1A44-B02F-46FF-BCF0-930B7CEEDB22}" type="datetimeFigureOut">
              <a:rPr lang="en-US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7F84-ACEF-4CE8-BD0C-5DDD50E9A5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7F84-ACEF-4CE8-BD0C-5DDD50E9A5F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7F84-ACEF-4CE8-BD0C-5DDD50E9A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Guidance Google Excel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955F1-F535-4E5E-8FBE-7144B6A02E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students get</a:t>
            </a:r>
            <a:r>
              <a:rPr lang="en-US" baseline="0" dirty="0" smtClean="0"/>
              <a:t> in groups and come up with ideas to present to class. </a:t>
            </a:r>
            <a:endParaRPr lang="en-US" dirty="0" smtClean="0"/>
          </a:p>
          <a:p>
            <a:r>
              <a:rPr lang="en-US" dirty="0" smtClean="0"/>
              <a:t>Mnemonic devices:</a:t>
            </a:r>
            <a:r>
              <a:rPr lang="en-US" baseline="0" dirty="0" smtClean="0"/>
              <a:t> ROYGBIV</a:t>
            </a:r>
          </a:p>
          <a:p>
            <a:r>
              <a:rPr lang="en-US" baseline="0" dirty="0" smtClean="0"/>
              <a:t>Note cards: online resources </a:t>
            </a:r>
          </a:p>
          <a:p>
            <a:r>
              <a:rPr lang="en-US" baseline="0" dirty="0" smtClean="0"/>
              <a:t>Memory Pegs: refer to 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955F1-F535-4E5E-8FBE-7144B6A02E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3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1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2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FA7AC5-6045-4418-8E60-F4878873447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3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y-improvement-tips.com/best-study-skills.html" TargetMode="External"/><Relationship Id="rId2" Type="http://schemas.openxmlformats.org/officeDocument/2006/relationships/hyperlink" Target="http://psychcentral.com/lib/top-10-most-effective-study-habits/000599/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c.edu/learningcenter/study/studymethods.csc" TargetMode="External"/><Relationship Id="rId5" Type="http://schemas.openxmlformats.org/officeDocument/2006/relationships/hyperlink" Target="http://ideas.time.com/2013/01/09/highlighting-is-a-waste-of-time-the-best-and-worst-learning-techniques/" TargetMode="External"/><Relationship Id="rId4" Type="http://schemas.openxmlformats.org/officeDocument/2006/relationships/hyperlink" Target="http://homeworktips.about.com/od/studymethods/a/3-Way-And-3-Day-Study-Strategy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full-screen-stopwatch/?ns=../s/3.mp3&amp;nslen=3&amp;countdown=00:05: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Get-Organized-in-High-School" TargetMode="External"/><Relationship Id="rId2" Type="http://schemas.openxmlformats.org/officeDocument/2006/relationships/hyperlink" Target="http://www.ncld.org/students-disabilities/homework-study-skills/tips-teens-getting-organiz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bschools.org/schools/sbhs/sps/study_tips.php" TargetMode="External"/><Relationship Id="rId4" Type="http://schemas.openxmlformats.org/officeDocument/2006/relationships/hyperlink" Target="http://www.fennimore.k12.wi.us/hspages/tech-ed/documents/OrganizationalandTimeManagementtipshand-ou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org/" TargetMode="External"/><Relationship Id="rId2" Type="http://schemas.openxmlformats.org/officeDocument/2006/relationships/hyperlink" Target="http://www.how-to-study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hyperlink" Target="http://www.personal.psu.edu/bxb11/LSI/LSI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Organization &amp; Study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Rockdale </a:t>
            </a:r>
            <a:r>
              <a:rPr lang="en-US" dirty="0"/>
              <a:t>Career </a:t>
            </a:r>
            <a:r>
              <a:rPr lang="en-US" dirty="0" smtClean="0"/>
              <a:t>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</a:t>
            </a:r>
            <a:r>
              <a:rPr lang="en-US" dirty="0" smtClean="0"/>
              <a:t>skill tips </a:t>
            </a:r>
            <a:r>
              <a:rPr lang="en-US" dirty="0"/>
              <a:t>for auditory learners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Using </a:t>
            </a:r>
            <a:r>
              <a:rPr lang="en-US" dirty="0"/>
              <a:t>word association to remember facts and lines.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Recording </a:t>
            </a:r>
            <a:r>
              <a:rPr lang="en-US" dirty="0"/>
              <a:t>lectures.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Watching </a:t>
            </a:r>
            <a:r>
              <a:rPr lang="en-US" dirty="0"/>
              <a:t>videos.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Repeating </a:t>
            </a:r>
            <a:r>
              <a:rPr lang="en-US" dirty="0"/>
              <a:t>facts with eyes closed.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Participating </a:t>
            </a:r>
            <a:r>
              <a:rPr lang="en-US" dirty="0"/>
              <a:t>in group discussions.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Using </a:t>
            </a:r>
            <a:r>
              <a:rPr lang="en-US" dirty="0"/>
              <a:t>audiotapes for language practice.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 Taping </a:t>
            </a:r>
            <a:r>
              <a:rPr lang="en-US" dirty="0"/>
              <a:t>notes after writing them</a:t>
            </a:r>
            <a:r>
              <a:rPr lang="en-US" dirty="0" smtClean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en-US" dirty="0"/>
          </a:p>
          <a:p>
            <a:pPr algn="ctr"/>
            <a:r>
              <a:rPr lang="en-US" sz="1400" dirty="0">
                <a:hlinkClick r:id="rId2" action="ppaction://hlinksldjump"/>
              </a:rPr>
              <a:t>http://homeworktips.about.com/od/homeworkhelp/a/auditory.htm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6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skill tips for visual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05872" cy="402336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altLang="en-US" sz="2400" dirty="0">
                <a:latin typeface="Trebuchet MS" panose="020B0603020202020204" pitchFamily="34" charset="0"/>
              </a:rPr>
              <a:t>Use diagrams and concept maps with symbols for ideas and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Use visualization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techniques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Use visualization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techniques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Use different color pens, highlighters, or markers to differentiate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 Rewrite notes onto flash cards for study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Trebuchet MS" panose="020B0603020202020204" pitchFamily="34" charset="0"/>
              </a:rPr>
              <a:t>Type notes taken in class using bold type, different fonts, and </a:t>
            </a:r>
            <a:r>
              <a:rPr lang="en-US" altLang="en-US" sz="2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italics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altLang="en-US" sz="1400" dirty="0">
                <a:solidFill>
                  <a:srgbClr val="333333"/>
                </a:solidFill>
                <a:latin typeface="Trebuchet MS" panose="020B0603020202020204" pitchFamily="34" charset="0"/>
                <a:hlinkClick r:id="rId2" action="ppaction://hlinksldjump"/>
              </a:rPr>
              <a:t>http://www.how-to-study.com/study-skills-articles/visual-learner.asp</a:t>
            </a:r>
            <a:endParaRPr lang="en-US" altLang="en-US" sz="14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870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skill tips for kinesthetic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3883"/>
            <a:ext cx="9720073" cy="46343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Take </a:t>
            </a:r>
            <a:r>
              <a:rPr lang="en-US" sz="2400" dirty="0" smtClean="0"/>
              <a:t>lots of in class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Edit </a:t>
            </a:r>
            <a:r>
              <a:rPr lang="en-US" sz="2400" dirty="0"/>
              <a:t>and </a:t>
            </a:r>
            <a:r>
              <a:rPr lang="en-US" sz="2400" dirty="0" smtClean="0"/>
              <a:t>type your notes later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Study in short bursts with frequent short breaks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Squeeze a stress ball or tap a pencil while you study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Use your finger as a guide when you read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Close your eyes and “write” information in the air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>
                <a:hlinkClick r:id="rId2" action="ppaction://hlinksldjump"/>
              </a:rPr>
              <a:t>http://www.how-to-study.com/study-skills-articles/tactile-kinesthetic-learner.asp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159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 Skills Resources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4832"/>
            <a:ext cx="2379518" cy="402336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286000"/>
            <a:ext cx="1034352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>
                <a:hlinkClick r:id="rId2"/>
              </a:rPr>
              <a:t> </a:t>
            </a:r>
            <a:r>
              <a:rPr lang="en-US" sz="2100" u="sng" dirty="0" smtClean="0">
                <a:hlinkClick r:id="rId2"/>
              </a:rPr>
              <a:t>http://psychcentral.com/lib/top-10-most-effective-study-habits/000599/3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u="sng" dirty="0" smtClean="0">
                <a:hlinkClick r:id="rId3"/>
              </a:rPr>
              <a:t> http://www.memory-improvement-tips.com/best-study-skills.html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u="sng" dirty="0" smtClean="0">
                <a:hlinkClick r:id="rId4"/>
              </a:rPr>
              <a:t> http</a:t>
            </a:r>
            <a:r>
              <a:rPr lang="en-US" sz="2100" u="sng" dirty="0">
                <a:hlinkClick r:id="rId4"/>
              </a:rPr>
              <a:t>://homeworktips.about.com/od/studymethods/a/3-Way-And-3-Day-Study-Strategy.htm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u="sng" dirty="0" smtClean="0">
                <a:hlinkClick r:id="rId5"/>
              </a:rPr>
              <a:t> http</a:t>
            </a:r>
            <a:r>
              <a:rPr lang="en-US" sz="1900" u="sng" dirty="0">
                <a:hlinkClick r:id="rId5"/>
              </a:rPr>
              <a:t>://</a:t>
            </a:r>
            <a:r>
              <a:rPr lang="en-US" sz="1900" u="sng" dirty="0" smtClean="0">
                <a:hlinkClick r:id="rId5"/>
              </a:rPr>
              <a:t>ideas.time.com/2013/01/09/highlighting-is-a-waste-of-time-the-best-and-worst-learning-techniques</a:t>
            </a:r>
            <a:r>
              <a:rPr lang="en-US" sz="1900" u="sng" dirty="0">
                <a:hlinkClick r:id="rId5"/>
              </a:rPr>
              <a:t>/</a:t>
            </a:r>
            <a:endParaRPr lang="en-US" sz="1900" dirty="0"/>
          </a:p>
          <a:p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u="sng" dirty="0" smtClean="0">
                <a:hlinkClick r:id="rId6"/>
              </a:rPr>
              <a:t> http</a:t>
            </a:r>
            <a:r>
              <a:rPr lang="en-US" sz="2100" u="sng" dirty="0">
                <a:hlinkClick r:id="rId6"/>
              </a:rPr>
              <a:t>://www.csc.edu/learningcenter/study/studymethods.csc</a:t>
            </a:r>
            <a:endParaRPr lang="en-US" sz="2100" dirty="0"/>
          </a:p>
          <a:p>
            <a:r>
              <a:rPr lang="en-US" sz="2100" dirty="0"/>
              <a:t> 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0257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8051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you need to start thinking about in order to be successful throughout the rest of high school and to prepare for college?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5157"/>
            <a:ext cx="10972800" cy="3071007"/>
          </a:xfrm>
        </p:spPr>
        <p:txBody>
          <a:bodyPr>
            <a:normAutofit/>
          </a:bodyPr>
          <a:lstStyle/>
          <a:p>
            <a:r>
              <a:rPr lang="en-US" dirty="0" smtClean="0"/>
              <a:t>GPA</a:t>
            </a:r>
          </a:p>
          <a:p>
            <a:r>
              <a:rPr lang="en-US" dirty="0" smtClean="0"/>
              <a:t>Transcript</a:t>
            </a:r>
          </a:p>
          <a:p>
            <a:r>
              <a:rPr lang="en-US" dirty="0" smtClean="0"/>
              <a:t>Study skills</a:t>
            </a:r>
          </a:p>
        </p:txBody>
      </p:sp>
    </p:spTree>
    <p:extLst>
      <p:ext uri="{BB962C8B-B14F-4D97-AF65-F5344CB8AC3E}">
        <p14:creationId xmlns:p14="http://schemas.microsoft.com/office/powerpoint/2010/main" val="21175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/>
              <a:t>What goes into your GPA?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6458"/>
            <a:ext cx="109728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Type of classes</a:t>
            </a:r>
          </a:p>
          <a:p>
            <a:pPr lvl="1"/>
            <a:r>
              <a:rPr lang="en-US" dirty="0" smtClean="0"/>
              <a:t>Number of credits the classes are worth</a:t>
            </a:r>
          </a:p>
          <a:p>
            <a:pPr lvl="1"/>
            <a:r>
              <a:rPr lang="en-US" dirty="0" smtClean="0"/>
              <a:t>Number of classes</a:t>
            </a:r>
          </a:p>
          <a:p>
            <a:endParaRPr lang="en-US" dirty="0"/>
          </a:p>
        </p:txBody>
      </p:sp>
      <p:pic>
        <p:nvPicPr>
          <p:cNvPr id="5" name="Picture 4" descr="Girl w:re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53" y="4089591"/>
            <a:ext cx="4989449" cy="24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your GPA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applications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Scholarships ($$$$)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59931"/>
              </p:ext>
            </p:extLst>
          </p:nvPr>
        </p:nvGraphicFramePr>
        <p:xfrm>
          <a:off x="2198242" y="889280"/>
          <a:ext cx="7654096" cy="572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956300" imgH="5943600" progId="Word.Document.12">
                  <p:embed/>
                </p:oleObj>
              </mc:Choice>
              <mc:Fallback>
                <p:oleObj name="Document" r:id="rId4" imgW="5956300" imgH="594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8242" y="889280"/>
                        <a:ext cx="7654096" cy="5728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I figure out my GPA?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 your transcript?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transcript is a record of your time spent in high school– and one of the most important sources of information for colleges!</a:t>
            </a:r>
          </a:p>
          <a:p>
            <a:pPr lvl="1"/>
            <a:r>
              <a:rPr lang="en-US" dirty="0" smtClean="0"/>
              <a:t>Coursework 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Credits</a:t>
            </a:r>
          </a:p>
          <a:p>
            <a:pPr lvl="1"/>
            <a:r>
              <a:rPr lang="en-US" dirty="0" smtClean="0"/>
              <a:t>GPA</a:t>
            </a:r>
          </a:p>
          <a:p>
            <a:pPr lvl="1"/>
            <a:r>
              <a:rPr lang="en-US" dirty="0" smtClean="0"/>
              <a:t>Test scores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Be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Skills</a:t>
            </a:r>
          </a:p>
          <a:p>
            <a:pPr lvl="1"/>
            <a:r>
              <a:rPr lang="en-US" dirty="0" smtClean="0"/>
              <a:t>Mnemonic devices</a:t>
            </a:r>
          </a:p>
          <a:p>
            <a:pPr lvl="1"/>
            <a:r>
              <a:rPr lang="en-US" dirty="0" smtClean="0"/>
              <a:t>Memory pegs</a:t>
            </a:r>
          </a:p>
          <a:p>
            <a:pPr lvl="1"/>
            <a:r>
              <a:rPr lang="en-US" dirty="0" smtClean="0"/>
              <a:t>Note cards</a:t>
            </a:r>
          </a:p>
          <a:p>
            <a:pPr lvl="1"/>
            <a:r>
              <a:rPr lang="en-US" dirty="0" smtClean="0"/>
              <a:t>Not cramming</a:t>
            </a:r>
          </a:p>
          <a:p>
            <a:pPr lvl="1"/>
            <a:r>
              <a:rPr lang="en-US" dirty="0" smtClean="0"/>
              <a:t>Graphic organizers</a:t>
            </a:r>
          </a:p>
          <a:p>
            <a:pPr lvl="1"/>
            <a:r>
              <a:rPr lang="en-US" dirty="0" smtClean="0"/>
              <a:t>Note-taking </a:t>
            </a:r>
          </a:p>
          <a:p>
            <a:pPr lvl="1"/>
            <a:r>
              <a:rPr lang="en-US" dirty="0" smtClean="0"/>
              <a:t>Keep your brain energized</a:t>
            </a:r>
          </a:p>
          <a:p>
            <a:pPr lvl="1"/>
            <a:r>
              <a:rPr lang="en-US" dirty="0" smtClean="0"/>
              <a:t>Take breaks</a:t>
            </a:r>
          </a:p>
          <a:p>
            <a:pPr lvl="1"/>
            <a:r>
              <a:rPr lang="en-US" dirty="0" smtClean="0"/>
              <a:t>Know where to get help</a:t>
            </a:r>
            <a:endParaRPr lang="en-US" dirty="0"/>
          </a:p>
        </p:txBody>
      </p:sp>
      <p:pic>
        <p:nvPicPr>
          <p:cNvPr id="5" name="Picture 4" descr="frustrated 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67" y="2804962"/>
            <a:ext cx="3699529" cy="27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 it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Why organize? It leads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More efficient study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Work more efficiently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Better grades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More confidence in school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Time invested up front makes study easier later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16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SUPPLIES DO I NEED?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6582" y="2285999"/>
            <a:ext cx="5169407" cy="4281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Agenda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Binder or Spiral Bound Notebooks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Dividers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Sheet Protectors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Index Cards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Post – it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Highlighters &amp; Sharpies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Pencils &amp; Pens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59" y="3974754"/>
            <a:ext cx="2857500" cy="2143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74" y="2286000"/>
            <a:ext cx="2057400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59" y="2004379"/>
            <a:ext cx="2857500" cy="197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5" y="4391256"/>
            <a:ext cx="1981389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0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Keep: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Syllabus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Current topic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List of current vocabulary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All study guides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All graded assignments for the semester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8929" y="2389909"/>
            <a:ext cx="5482244" cy="41979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Throw out: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Used scratch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Old illegible notes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Duplicate copies of papers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Wadded paper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Anything not listed on the keep side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70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Think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http://www.online-stopwatch.com/full-screen-stopwatch/?ns=../s/3.mp3&amp;nslen=3&amp;countdown=00:05:00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57827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Leave a blank sheet of paper at the beginning of your notebook to use as a Table of Contents or a Quick Reference Guide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Put the remaining papers in chronological 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Number each page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Hole punch papers to put in your binder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Use sheet protectors to help maintain your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Do regular organization maintenance for each class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560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 resources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2286000"/>
            <a:ext cx="11668991" cy="40233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www.ncld.org/students-disabilities/homework-study-skills/tips-teens-getting-organized</a:t>
            </a:r>
            <a:endParaRPr lang="en-US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www.wikihow.com/Get-Organized-in-High-School</a:t>
            </a:r>
            <a:endParaRPr lang="en-US" sz="2400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u="sng" dirty="0" smtClean="0">
                <a:hlinkClick r:id="rId4"/>
              </a:rPr>
              <a:t>  </a:t>
            </a:r>
            <a:r>
              <a:rPr lang="en-US" sz="1900" u="sng" dirty="0" smtClean="0">
                <a:hlinkClick r:id="rId4"/>
              </a:rPr>
              <a:t>http</a:t>
            </a:r>
            <a:r>
              <a:rPr lang="en-US" sz="1900" u="sng" dirty="0">
                <a:hlinkClick r:id="rId4"/>
              </a:rPr>
              <a:t>://</a:t>
            </a:r>
            <a:r>
              <a:rPr lang="en-US" sz="1900" u="sng" dirty="0" smtClean="0">
                <a:hlinkClick r:id="rId4"/>
              </a:rPr>
              <a:t>www.fennimore.k12.wi.us/hspages/tech-d/documents/OrganizationalandTimeManagementtipshand-out.pdf</a:t>
            </a:r>
            <a:endParaRPr lang="en-US" sz="19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 </a:t>
            </a:r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://www.sbschools.org/schools/sbhs/sps/study_tips.php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style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292" y="2576945"/>
            <a:ext cx="2535382" cy="373241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4800" dirty="0" smtClean="0"/>
              <a:t>It’s important to know how you learn best: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1" y="2286000"/>
            <a:ext cx="880110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://www.how-to-study.com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www.educationplanner.org/</a:t>
            </a:r>
            <a:endParaRPr lang="en-US" sz="3200" dirty="0" smtClean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www.personal.psu.edu/bxb11/LSI/LSI.htm</a:t>
            </a:r>
            <a:endParaRPr lang="en-US" sz="3200" dirty="0" smtClean="0"/>
          </a:p>
          <a:p>
            <a:pPr>
              <a:lnSpc>
                <a:spcPct val="21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hlinkClick r:id="rId5" action="ppaction://hlinksldjump"/>
              </a:rPr>
              <a:t>https</a:t>
            </a:r>
            <a:r>
              <a:rPr lang="en-US" sz="3200" dirty="0">
                <a:hlinkClick r:id="rId5" action="ppaction://hlinksldjump"/>
              </a:rPr>
              <a:t>://www.engr.ncsu.edu/learningstyles/ilsweb.html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1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study skills 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Write down the dates of tests, quizzes, and projects in an agenda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Make a plan and work your plan: to-do lists, goals, objectives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Set a time to study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Discipline yourself to study each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Work on the most complex activity first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Review notes each day after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Study when you are fresh,  nourished, and hydrated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65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B2C73BFB9A54EB1DA67CC5D2932FF" ma:contentTypeVersion="1" ma:contentTypeDescription="Create a new document." ma:contentTypeScope="" ma:versionID="5c3edc2e171d8b6c25f5d3d66bdb558b">
  <xsd:schema xmlns:xsd="http://www.w3.org/2001/XMLSchema" xmlns:xs="http://www.w3.org/2001/XMLSchema" xmlns:p="http://schemas.microsoft.com/office/2006/metadata/properties" xmlns:ns3="f5b7ce3d-fc9c-47b6-b2ba-ce7921f5da34" targetNamespace="http://schemas.microsoft.com/office/2006/metadata/properties" ma:root="true" ma:fieldsID="8999220b506b85cc08cd75d820839da9" ns3:_="">
    <xsd:import namespace="f5b7ce3d-fc9c-47b6-b2ba-ce7921f5da3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7ce3d-fc9c-47b6-b2ba-ce7921f5da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9AE91A-E3FC-465C-8972-A42B1033E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ECEA6-FD06-46A2-A799-EAE4634A1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7ce3d-fc9c-47b6-b2ba-ce7921f5d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40BD8-10F3-4273-B538-76B2E12AA3F0}">
  <ds:schemaRefs>
    <ds:schemaRef ds:uri="f5b7ce3d-fc9c-47b6-b2ba-ce7921f5da34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693</Words>
  <Application>Microsoft Office PowerPoint</Application>
  <PresentationFormat>Widescreen</PresentationFormat>
  <Paragraphs>141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Trebuchet MS</vt:lpstr>
      <vt:lpstr>Tw Cen MT</vt:lpstr>
      <vt:lpstr>Tw Cen MT Condensed</vt:lpstr>
      <vt:lpstr>Wingdings</vt:lpstr>
      <vt:lpstr>Wingdings 3</vt:lpstr>
      <vt:lpstr>Integral</vt:lpstr>
      <vt:lpstr>Document</vt:lpstr>
      <vt:lpstr>Organization &amp; Study Skills</vt:lpstr>
      <vt:lpstr>get it together!</vt:lpstr>
      <vt:lpstr>WHAT SUPPLIES DO I NEED?</vt:lpstr>
      <vt:lpstr>How do I get started</vt:lpstr>
      <vt:lpstr>Think fast</vt:lpstr>
      <vt:lpstr>Now what?</vt:lpstr>
      <vt:lpstr>Organization resources online</vt:lpstr>
      <vt:lpstr>Learning style inventory</vt:lpstr>
      <vt:lpstr>basic study skills tips</vt:lpstr>
      <vt:lpstr>Study skill tips for auditory learners</vt:lpstr>
      <vt:lpstr>Study skill tips for visual learners</vt:lpstr>
      <vt:lpstr>Study skill tips for kinesthetic learners</vt:lpstr>
      <vt:lpstr>Study Skills Resources online</vt:lpstr>
      <vt:lpstr>What do you need to start thinking about in order to be successful throughout the rest of high school and to prepare for college?  </vt:lpstr>
      <vt:lpstr>What goes into your GPA?</vt:lpstr>
      <vt:lpstr>Why is your GPA important? </vt:lpstr>
      <vt:lpstr>So how do I figure out my GPA? </vt:lpstr>
      <vt:lpstr>What is on your transcript? </vt:lpstr>
      <vt:lpstr>How Can I Be Successful?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&amp; Study Skills</dc:title>
  <dc:creator>Allyson Richardson</dc:creator>
  <cp:lastModifiedBy>Liya Endale - RCA</cp:lastModifiedBy>
  <cp:revision>36</cp:revision>
  <dcterms:created xsi:type="dcterms:W3CDTF">2012-07-27T01:16:44Z</dcterms:created>
  <dcterms:modified xsi:type="dcterms:W3CDTF">2015-02-24T15:58:26Z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0x01010068BB2C73BFB9A54EB1DA67CC5D2932FF</vt:lpwstr>
  </property>
  <property fmtid="{D5CDD505-2E9C-101B-9397-08002B2CF9AE}" pid="3" name="IsMyDocuments">
    <vt:bool>true</vt:bool>
  </property>
</Properties>
</file>